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sz="1600" dirty="0" smtClean="0"/>
              <a:t>Ms. Mary Philip</a:t>
            </a:r>
            <a:br>
              <a:rPr lang="en-IN" sz="1600" dirty="0" smtClean="0"/>
            </a:br>
            <a:r>
              <a:rPr lang="en-IN" sz="1600" dirty="0" smtClean="0"/>
              <a:t>Department of Political Science</a:t>
            </a:r>
            <a:endParaRPr lang="en-US" sz="1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4400" b="1" dirty="0" smtClean="0"/>
              <a:t>INDIAN PARTY SYSTEM</a:t>
            </a:r>
            <a:endParaRPr 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PARTY SYSTEM</a:t>
            </a:r>
            <a:endParaRPr lang="en-US" dirty="0"/>
          </a:p>
        </p:txBody>
      </p:sp>
      <p:pic>
        <p:nvPicPr>
          <p:cNvPr id="5" name="Content Placeholder 4" descr="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447800"/>
            <a:ext cx="63246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ORIGIN OF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Based on Human nature</a:t>
            </a:r>
          </a:p>
          <a:p>
            <a:r>
              <a:rPr lang="en-US" dirty="0" smtClean="0"/>
              <a:t>Based on Economic interests</a:t>
            </a:r>
          </a:p>
          <a:p>
            <a:r>
              <a:rPr lang="en-US" dirty="0" smtClean="0"/>
              <a:t>Based on Religion and Community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POLITICAL PARTIES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ONE PARTY SYSTEM</a:t>
            </a:r>
          </a:p>
          <a:p>
            <a:r>
              <a:rPr lang="en-US" dirty="0" smtClean="0"/>
              <a:t> Ideological one party system- </a:t>
            </a:r>
            <a:r>
              <a:rPr lang="en-US" dirty="0" err="1" smtClean="0">
                <a:solidFill>
                  <a:srgbClr val="00B0F0"/>
                </a:solidFill>
              </a:rPr>
              <a:t>Fascist,Nazi</a:t>
            </a:r>
            <a:r>
              <a:rPr lang="en-US" dirty="0" smtClean="0">
                <a:solidFill>
                  <a:srgbClr val="00B0F0"/>
                </a:solidFill>
              </a:rPr>
              <a:t> , Communist</a:t>
            </a:r>
          </a:p>
          <a:p>
            <a:r>
              <a:rPr lang="en-US" dirty="0" smtClean="0"/>
              <a:t>Authoritarian one party system-</a:t>
            </a:r>
            <a:r>
              <a:rPr lang="en-US" dirty="0" err="1" smtClean="0">
                <a:solidFill>
                  <a:srgbClr val="00B0F0"/>
                </a:solidFill>
              </a:rPr>
              <a:t>Myanmar,Iran,Syria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Dominant one party system-</a:t>
            </a:r>
            <a:r>
              <a:rPr lang="en-US" dirty="0" smtClean="0">
                <a:solidFill>
                  <a:srgbClr val="00B0F0"/>
                </a:solidFill>
              </a:rPr>
              <a:t>India in the past and now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TWO PARTY SYSTEM</a:t>
            </a:r>
          </a:p>
          <a:p>
            <a:r>
              <a:rPr lang="en-US" dirty="0" smtClean="0"/>
              <a:t>As in </a:t>
            </a:r>
            <a:r>
              <a:rPr lang="en-US" dirty="0" err="1" smtClean="0">
                <a:solidFill>
                  <a:srgbClr val="00B0F0"/>
                </a:solidFill>
              </a:rPr>
              <a:t>U.S.A,U.K,Australia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MULTI PARTY SYSTEM</a:t>
            </a:r>
          </a:p>
          <a:p>
            <a:r>
              <a:rPr lang="en-US" dirty="0" smtClean="0"/>
              <a:t>As in </a:t>
            </a:r>
            <a:r>
              <a:rPr lang="en-US" dirty="0" err="1" smtClean="0">
                <a:solidFill>
                  <a:srgbClr val="00B0F0"/>
                </a:solidFill>
              </a:rPr>
              <a:t>India,France,Germany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TYPES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Charismatic leader-oriented </a:t>
            </a:r>
            <a:r>
              <a:rPr lang="en-US" smtClean="0"/>
              <a:t>party:</a:t>
            </a:r>
            <a:r>
              <a:rPr lang="en-US" smtClean="0">
                <a:solidFill>
                  <a:srgbClr val="00B0F0"/>
                </a:solidFill>
              </a:rPr>
              <a:t>Sukarno in Indonesia</a:t>
            </a:r>
          </a:p>
          <a:p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Ideological persuasion </a:t>
            </a:r>
            <a:r>
              <a:rPr lang="en-US" smtClean="0"/>
              <a:t>oriented : </a:t>
            </a:r>
            <a:r>
              <a:rPr lang="en-US" smtClean="0">
                <a:solidFill>
                  <a:srgbClr val="00B0F0"/>
                </a:solidFill>
              </a:rPr>
              <a:t>Leftist,Rightist and Centrist</a:t>
            </a:r>
          </a:p>
          <a:p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Geographically formed </a:t>
            </a:r>
            <a:r>
              <a:rPr lang="en-US" smtClean="0"/>
              <a:t>: </a:t>
            </a:r>
            <a:r>
              <a:rPr lang="en-US" smtClean="0">
                <a:solidFill>
                  <a:srgbClr val="00B0F0"/>
                </a:solidFill>
              </a:rPr>
              <a:t>National,state and Regional</a:t>
            </a:r>
            <a:endParaRPr lang="en-US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MAURICE DUVERGER’S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CAUCUS TYPE </a:t>
            </a:r>
            <a:r>
              <a:rPr lang="en-US" dirty="0" smtClean="0"/>
              <a:t>– U.S. political parties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BRANCH TYPE </a:t>
            </a:r>
            <a:r>
              <a:rPr lang="en-US" dirty="0" smtClean="0"/>
              <a:t>– INC, BJP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CELL TYPE </a:t>
            </a:r>
            <a:r>
              <a:rPr lang="en-US" dirty="0" smtClean="0"/>
              <a:t>– Communist parties in capitalist countries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MILITIA TYPE </a:t>
            </a:r>
            <a:r>
              <a:rPr lang="en-US" dirty="0" smtClean="0"/>
              <a:t>– Nazi party under Hitler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Political Parties in </a:t>
            </a:r>
            <a:r>
              <a:rPr lang="en-US" b="1" dirty="0" smtClean="0">
                <a:solidFill>
                  <a:srgbClr val="0070C0"/>
                </a:solidFill>
              </a:rPr>
              <a:t>INDIA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 Party system</a:t>
            </a:r>
          </a:p>
          <a:p>
            <a:r>
              <a:rPr lang="en-US" dirty="0" smtClean="0"/>
              <a:t>One part dominant system</a:t>
            </a:r>
          </a:p>
          <a:p>
            <a:r>
              <a:rPr lang="en-US" dirty="0" smtClean="0"/>
              <a:t>Lack of clear ideology</a:t>
            </a:r>
          </a:p>
          <a:p>
            <a:r>
              <a:rPr lang="en-US" dirty="0" smtClean="0"/>
              <a:t>Personality cult</a:t>
            </a:r>
          </a:p>
          <a:p>
            <a:r>
              <a:rPr lang="en-US" dirty="0" smtClean="0"/>
              <a:t>Based on Traditional factors</a:t>
            </a:r>
          </a:p>
          <a:p>
            <a:r>
              <a:rPr lang="en-US" dirty="0" smtClean="0"/>
              <a:t>Emergence of religious parties</a:t>
            </a:r>
          </a:p>
          <a:p>
            <a:r>
              <a:rPr lang="en-US" dirty="0" smtClean="0"/>
              <a:t>Factions and Defections</a:t>
            </a:r>
          </a:p>
          <a:p>
            <a:r>
              <a:rPr lang="en-US" dirty="0" smtClean="0"/>
              <a:t>Lack of effective opposition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</TotalTime>
  <Words>151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Ms. Mary Philip Department of Political Science</vt:lpstr>
      <vt:lpstr>INDIAN PARTY SYSTEM</vt:lpstr>
      <vt:lpstr>ORIGIN OF PARTIES</vt:lpstr>
      <vt:lpstr>TYPES OF POLITICAL PARTIES</vt:lpstr>
      <vt:lpstr>OTHER TYPES</vt:lpstr>
      <vt:lpstr>MAURICE DUVERGER’S CLASSIFICATION</vt:lpstr>
      <vt:lpstr>Features of Political Parties in INDIA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PARTY SYSTEM</dc:title>
  <dc:creator/>
  <cp:lastModifiedBy>Windows User</cp:lastModifiedBy>
  <cp:revision>21</cp:revision>
  <dcterms:created xsi:type="dcterms:W3CDTF">2006-08-16T00:00:00Z</dcterms:created>
  <dcterms:modified xsi:type="dcterms:W3CDTF">2021-11-18T12:29:12Z</dcterms:modified>
</cp:coreProperties>
</file>